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2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1930" autoAdjust="0"/>
  </p:normalViewPr>
  <p:slideViewPr>
    <p:cSldViewPr>
      <p:cViewPr varScale="1">
        <p:scale>
          <a:sx n="66" d="100"/>
          <a:sy n="66" d="100"/>
        </p:scale>
        <p:origin x="510" y="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A93370-90CC-3EFF-6018-8E8BF412D1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3052A9-2AF3-F260-B27F-3924B8BB09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2025/11/25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227934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CREATIVE IDEAS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1D06B8-B038-0B1A-FD88-43C4EB519A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070"/>
          <a:stretch>
            <a:fillRect/>
          </a:stretch>
        </p:blipFill>
        <p:spPr>
          <a:xfrm>
            <a:off x="0" y="1131590"/>
            <a:ext cx="9131791" cy="400835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413DDC9-81FF-F6F7-07F7-2A9CD73697C2}"/>
              </a:ext>
            </a:extLst>
          </p:cNvPr>
          <p:cNvSpPr txBox="1">
            <a:spLocks/>
          </p:cNvSpPr>
          <p:nvPr/>
        </p:nvSpPr>
        <p:spPr bwMode="auto">
          <a:xfrm>
            <a:off x="651621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 Criteria</a:t>
            </a:r>
          </a:p>
        </p:txBody>
      </p:sp>
    </p:spTree>
    <p:extLst>
      <p:ext uri="{BB962C8B-B14F-4D97-AF65-F5344CB8AC3E}">
        <p14:creationId xmlns:p14="http://schemas.microsoft.com/office/powerpoint/2010/main" val="390801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305256"/>
              </p:ext>
            </p:extLst>
          </p:nvPr>
        </p:nvGraphicFramePr>
        <p:xfrm>
          <a:off x="899592" y="1572832"/>
          <a:ext cx="7106818" cy="246275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46178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9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1 </a:t>
                      </a:r>
                      <a:r>
                        <a:rPr lang="en-US" altLang="zh-TW" sz="900" b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– 21 </a:t>
                      </a:r>
                      <a:r>
                        <a:rPr lang="en-US" altLang="zh-TW" sz="9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Creative Ideas)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10127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48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554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D589E9E-36C9-B86F-10B3-591B934D6944}"/>
              </a:ext>
            </a:extLst>
          </p:cNvPr>
          <p:cNvSpPr txBox="1"/>
          <p:nvPr/>
        </p:nvSpPr>
        <p:spPr>
          <a:xfrm>
            <a:off x="899616" y="4155926"/>
            <a:ext cx="75612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+mn-lt"/>
                <a:cs typeface="Arial" panose="020B0604020202020204" pitchFamily="34" charset="0"/>
              </a:rPr>
              <a:t>*Please take note we will omit Limited, Ltd, Inc, Holdings, </a:t>
            </a:r>
            <a:r>
              <a:rPr lang="en-US" sz="1000" dirty="0" err="1">
                <a:latin typeface="+mn-lt"/>
                <a:cs typeface="Arial" panose="020B0604020202020204" pitchFamily="34" charset="0"/>
              </a:rPr>
              <a:t>etc</a:t>
            </a:r>
            <a:r>
              <a:rPr lang="en-US" sz="1000" dirty="0">
                <a:latin typeface="+mn-lt"/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000" dirty="0">
              <a:latin typeface="+mj-lt"/>
            </a:endParaRPr>
          </a:p>
          <a:p>
            <a:r>
              <a:rPr lang="en-US" sz="1000" dirty="0">
                <a:latin typeface="+mj-lt"/>
              </a:rPr>
              <a:t>* Once you are ready to submit, please save this file as a .pdf version before uploading it.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4647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Idea (45%)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Strategy (30%)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Execution (20%)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804248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Results (5%) Max. </a:t>
            </a:r>
            <a:r>
              <a:rPr kumimoji="0" lang="en-US" altLang="zh-TW" sz="1100" b="1" u="sng">
                <a:solidFill>
                  <a:srgbClr val="4B4B4B"/>
                </a:solidFill>
                <a:latin typeface="+mn-lt"/>
                <a:ea typeface="+mn-ea"/>
              </a:rPr>
              <a:t>500 words </a:t>
            </a:r>
            <a:r>
              <a:rPr lang="en-US" sz="110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211731" y="113384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665944"/>
              </p:ext>
            </p:extLst>
          </p:nvPr>
        </p:nvGraphicFramePr>
        <p:xfrm>
          <a:off x="211731" y="1851670"/>
          <a:ext cx="8686800" cy="183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4079</TotalTime>
  <Words>337</Words>
  <Application>Microsoft Office PowerPoint</Application>
  <PresentationFormat>On-screen Show (16:9)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317</cp:revision>
  <dcterms:created xsi:type="dcterms:W3CDTF">2014-03-11T07:45:04Z</dcterms:created>
  <dcterms:modified xsi:type="dcterms:W3CDTF">2025-11-25T07:05:21Z</dcterms:modified>
</cp:coreProperties>
</file>